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ib.de.us/is/job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guides.lib.de.us/c.php?g=605951&amp;p=420470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B2ED3-2E0A-47B4-B365-23A81BA8C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4473" y="872066"/>
            <a:ext cx="8001000" cy="2971801"/>
          </a:xfrm>
        </p:spPr>
        <p:txBody>
          <a:bodyPr/>
          <a:lstStyle/>
          <a:p>
            <a:r>
              <a:rPr lang="en-US" u="sng" dirty="0"/>
              <a:t>Success Stories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changing occupations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653D2-1926-4144-A914-68F3B0EE7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1822" y="4281189"/>
            <a:ext cx="3967301" cy="1947333"/>
          </a:xfrm>
        </p:spPr>
        <p:txBody>
          <a:bodyPr/>
          <a:lstStyle/>
          <a:p>
            <a:endParaRPr lang="en-US" dirty="0"/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Jean Pepper</a:t>
            </a: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DE Div. of Libraries</a:t>
            </a:r>
          </a:p>
        </p:txBody>
      </p:sp>
    </p:spTree>
    <p:extLst>
      <p:ext uri="{BB962C8B-B14F-4D97-AF65-F5344CB8AC3E}">
        <p14:creationId xmlns:p14="http://schemas.microsoft.com/office/powerpoint/2010/main" val="163145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4434-18AD-4024-A7C9-BDB81003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972" y="4665132"/>
            <a:ext cx="5411788" cy="1507067"/>
          </a:xfrm>
        </p:spPr>
        <p:txBody>
          <a:bodyPr>
            <a:normAutofit/>
          </a:bodyPr>
          <a:lstStyle/>
          <a:p>
            <a:r>
              <a:rPr lang="en-US" dirty="0"/>
              <a:t>Beth’s Success Story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0298686-519D-436D-AD23-69E2C91A46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0362" y="753268"/>
            <a:ext cx="3043237" cy="3951881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DB7E672-9CBA-478F-98EA-F5968B9E8B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8622" y="753268"/>
            <a:ext cx="5018261" cy="3951881"/>
          </a:xfrm>
        </p:spPr>
      </p:pic>
    </p:spTree>
    <p:extLst>
      <p:ext uri="{BB962C8B-B14F-4D97-AF65-F5344CB8AC3E}">
        <p14:creationId xmlns:p14="http://schemas.microsoft.com/office/powerpoint/2010/main" val="383698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5297-5095-4F58-992C-7D31F958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047" y="4953730"/>
            <a:ext cx="6021388" cy="1507067"/>
          </a:xfrm>
        </p:spPr>
        <p:txBody>
          <a:bodyPr/>
          <a:lstStyle/>
          <a:p>
            <a:r>
              <a:rPr lang="en-US" dirty="0"/>
              <a:t>Susan’s success story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F3225D-81B0-4195-9B28-4C4E04CED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68" y="397203"/>
            <a:ext cx="5478049" cy="4108536"/>
          </a:xfrm>
        </p:spPr>
      </p:pic>
    </p:spTree>
    <p:extLst>
      <p:ext uri="{BB962C8B-B14F-4D97-AF65-F5344CB8AC3E}">
        <p14:creationId xmlns:p14="http://schemas.microsoft.com/office/powerpoint/2010/main" val="312228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3910-BCBD-4344-B59D-53C62D4F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4142" y="0"/>
            <a:ext cx="4775683" cy="1364974"/>
          </a:xfrm>
        </p:spPr>
        <p:txBody>
          <a:bodyPr/>
          <a:lstStyle/>
          <a:p>
            <a:r>
              <a:rPr lang="en-US" b="1" dirty="0"/>
              <a:t>Take </a:t>
            </a:r>
            <a:r>
              <a:rPr lang="en-US" b="1" dirty="0" err="1"/>
              <a:t>Aways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B512A-A52B-49EE-AC5C-DF8C782B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1364974"/>
            <a:ext cx="9771753" cy="47045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Link for job seekers:  </a:t>
            </a:r>
            <a:r>
              <a:rPr lang="en-US" b="1" dirty="0">
                <a:hlinkClick r:id="rId2"/>
              </a:rPr>
              <a:t>www.lib.de.us/is/jobs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94F8CE-2D79-4E00-80AA-3CAB3B5F2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7" y="1844385"/>
            <a:ext cx="8560904" cy="481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3910-BCBD-4344-B59D-53C62D4F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977" y="304800"/>
            <a:ext cx="4775683" cy="1046922"/>
          </a:xfrm>
        </p:spPr>
        <p:txBody>
          <a:bodyPr/>
          <a:lstStyle/>
          <a:p>
            <a:r>
              <a:rPr lang="en-US" b="1" dirty="0"/>
              <a:t>Take </a:t>
            </a:r>
            <a:r>
              <a:rPr lang="en-US" b="1" dirty="0" err="1"/>
              <a:t>Aways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B512A-A52B-49EE-AC5C-DF8C782B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7916" y="543339"/>
            <a:ext cx="6193666" cy="104692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Use a functional resume</a:t>
            </a:r>
            <a:r>
              <a:rPr lang="en-US" b="1" dirty="0"/>
              <a:t>:  identify by skills</a:t>
            </a:r>
          </a:p>
          <a:p>
            <a:pPr algn="ctr"/>
            <a:r>
              <a:rPr lang="en-US" b="1" dirty="0"/>
              <a:t>and not by job function</a:t>
            </a:r>
          </a:p>
          <a:p>
            <a:endParaRPr lang="en-US" sz="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082DE3-27A4-4A61-ABF7-7C99A9210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521" y="1590261"/>
            <a:ext cx="9462052" cy="53198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4D5C79-281F-4292-AA64-22649C0626A3}"/>
              </a:ext>
            </a:extLst>
          </p:cNvPr>
          <p:cNvSpPr txBox="1"/>
          <p:nvPr/>
        </p:nvSpPr>
        <p:spPr>
          <a:xfrm>
            <a:off x="2047164" y="1937982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3910-BCBD-4344-B59D-53C62D4F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158" y="-106018"/>
            <a:ext cx="4775683" cy="1364974"/>
          </a:xfrm>
        </p:spPr>
        <p:txBody>
          <a:bodyPr/>
          <a:lstStyle/>
          <a:p>
            <a:r>
              <a:rPr lang="en-US" b="1" dirty="0"/>
              <a:t>Take </a:t>
            </a:r>
            <a:r>
              <a:rPr lang="en-US" b="1" dirty="0" err="1"/>
              <a:t>Aways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B512A-A52B-49EE-AC5C-DF8C782B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4716" y="1351722"/>
            <a:ext cx="7055058" cy="147099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Resource Books from the Library @</a:t>
            </a:r>
          </a:p>
          <a:p>
            <a:pPr algn="ctr"/>
            <a:r>
              <a:rPr lang="en-US" b="1" dirty="0"/>
              <a:t> </a:t>
            </a:r>
            <a:r>
              <a:rPr lang="en-US" b="1" dirty="0">
                <a:hlinkClick r:id="rId2"/>
              </a:rPr>
              <a:t>https://guides.lib.de.us/c.php?g=605951&amp;p=4204704</a:t>
            </a:r>
            <a:r>
              <a:rPr lang="en-US" b="1" dirty="0"/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4A676-35BD-4B57-8416-70509AEC8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226" y="2637184"/>
            <a:ext cx="253365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619CF7-55F4-4998-B0A0-FDF729499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506" y="2623931"/>
            <a:ext cx="24479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106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1655</TotalTime>
  <Words>79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Success Stories: changing occupations</vt:lpstr>
      <vt:lpstr>Beth’s Success Story</vt:lpstr>
      <vt:lpstr>Susan’s success story</vt:lpstr>
      <vt:lpstr>Take Aways</vt:lpstr>
      <vt:lpstr>Take Aways</vt:lpstr>
      <vt:lpstr>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Hope Ellsworth</dc:creator>
  <cp:lastModifiedBy>Hope Ellsworth</cp:lastModifiedBy>
  <cp:revision>8</cp:revision>
  <dcterms:created xsi:type="dcterms:W3CDTF">2018-05-15T16:25:45Z</dcterms:created>
  <dcterms:modified xsi:type="dcterms:W3CDTF">2018-05-16T20:01:17Z</dcterms:modified>
</cp:coreProperties>
</file>